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6666-60AE-4BDE-BDD0-CB5F198AD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is Mrs. Corrao?</a:t>
            </a:r>
          </a:p>
        </p:txBody>
      </p:sp>
    </p:spTree>
    <p:extLst>
      <p:ext uri="{BB962C8B-B14F-4D97-AF65-F5344CB8AC3E}">
        <p14:creationId xmlns:p14="http://schemas.microsoft.com/office/powerpoint/2010/main" val="134431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E4325-66EF-4244-B2A3-02F4E843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>
                <a:solidFill>
                  <a:schemeClr val="tx1"/>
                </a:solidFill>
              </a:rPr>
              <a:t>My life outside of school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6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02E8-B21A-46BA-A25B-861100B5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</a:t>
            </a:r>
            <a:br>
              <a:rPr lang="en-US" dirty="0"/>
            </a:br>
            <a:r>
              <a:rPr lang="en-US" dirty="0" err="1"/>
              <a:t>Soccer</a:t>
            </a:r>
            <a:br>
              <a:rPr lang="en-US" dirty="0"/>
            </a:br>
            <a:r>
              <a:rPr lang="en-US" dirty="0" err="1"/>
              <a:t>Soccer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7FF68-D6D7-4C44-8A05-938E337EF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Both boys play travel soccer, so we are always on the fields!</a:t>
            </a: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FE572397-3B6B-4699-BF73-4C2CF59B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9" y="1090568"/>
            <a:ext cx="2990710" cy="44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663D330E-54D6-4313-89DF-4FCF8A11DA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83" y="964163"/>
            <a:ext cx="3494205" cy="46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9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292E-BE63-429F-BE1C-A253653E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E2B35-ACB0-4CCC-8C20-6D616AB40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My family and I love to travel on school breaks!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E34166CF-98DF-4D63-9E27-919D00E4B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57" y="663510"/>
            <a:ext cx="3039705" cy="22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preview">
            <a:extLst>
              <a:ext uri="{FF2B5EF4-FFF2-40B4-BE49-F238E27FC236}">
                <a16:creationId xmlns:a16="http://schemas.microsoft.com/office/drawing/2014/main" id="{59377217-B80D-49DA-8B31-407F99B5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99" y="650874"/>
            <a:ext cx="3048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>
            <a:extLst>
              <a:ext uri="{FF2B5EF4-FFF2-40B4-BE49-F238E27FC236}">
                <a16:creationId xmlns:a16="http://schemas.microsoft.com/office/drawing/2014/main" id="{CD85EFEB-FE3A-4AF2-A2F1-057AB889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325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preview">
            <a:extLst>
              <a:ext uri="{FF2B5EF4-FFF2-40B4-BE49-F238E27FC236}">
                <a16:creationId xmlns:a16="http://schemas.microsoft.com/office/drawing/2014/main" id="{B0A8574B-9EBB-441D-A29E-D548EA8E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4600" y="370425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3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9A8B-4A96-42BF-9816-34B16E21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Geography 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C949F79-3132-4C56-9564-E24F0015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7" y="1704927"/>
            <a:ext cx="2192906" cy="1487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B120A-DB1E-4C14-B795-BFE0B687F244}"/>
              </a:ext>
            </a:extLst>
          </p:cNvPr>
          <p:cNvSpPr txBox="1"/>
          <p:nvPr/>
        </p:nvSpPr>
        <p:spPr>
          <a:xfrm>
            <a:off x="2929813" y="1632956"/>
            <a:ext cx="259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Fort Collins, Colorado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31F7D0A-AF06-4E36-814C-B96005AA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3" y="3388060"/>
            <a:ext cx="2075433" cy="1330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483E62-F676-460D-9BEB-BC6CC67466D1}"/>
              </a:ext>
            </a:extLst>
          </p:cNvPr>
          <p:cNvSpPr txBox="1"/>
          <p:nvPr/>
        </p:nvSpPr>
        <p:spPr>
          <a:xfrm>
            <a:off x="2929814" y="3342843"/>
            <a:ext cx="196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 Arbor, Michigan</a:t>
            </a:r>
          </a:p>
        </p:txBody>
      </p: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6CB4F49-FDC5-4C3C-88AB-43ED3CAB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43" y="4843807"/>
            <a:ext cx="2160699" cy="1371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012CDB-4972-4ACA-8B9D-A65A03381FBE}"/>
              </a:ext>
            </a:extLst>
          </p:cNvPr>
          <p:cNvSpPr txBox="1"/>
          <p:nvPr/>
        </p:nvSpPr>
        <p:spPr>
          <a:xfrm>
            <a:off x="3163078" y="4963886"/>
            <a:ext cx="196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Charlotte, North Carolina</a:t>
            </a:r>
          </a:p>
        </p:txBody>
      </p:sp>
      <p:pic>
        <p:nvPicPr>
          <p:cNvPr id="16" name="Picture 1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366B859-4BE7-4F1A-8FCA-331A59A0F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509" y="1673776"/>
            <a:ext cx="2192907" cy="13288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306372-5CC9-40A1-B0AF-F3896E7FDA99}"/>
              </a:ext>
            </a:extLst>
          </p:cNvPr>
          <p:cNvSpPr txBox="1"/>
          <p:nvPr/>
        </p:nvSpPr>
        <p:spPr>
          <a:xfrm>
            <a:off x="7763069" y="1704927"/>
            <a:ext cx="219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Rochester, New York</a:t>
            </a:r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2178BBAB-494E-44E2-A318-0593206ED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908" y="3468252"/>
            <a:ext cx="2410161" cy="14956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EE7605-A8FA-45D6-8DC5-CDC287285C24}"/>
              </a:ext>
            </a:extLst>
          </p:cNvPr>
          <p:cNvSpPr txBox="1"/>
          <p:nvPr/>
        </p:nvSpPr>
        <p:spPr>
          <a:xfrm>
            <a:off x="8033657" y="3582955"/>
            <a:ext cx="241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Dayton, Ohio</a:t>
            </a:r>
          </a:p>
        </p:txBody>
      </p:sp>
    </p:spTree>
    <p:extLst>
      <p:ext uri="{BB962C8B-B14F-4D97-AF65-F5344CB8AC3E}">
        <p14:creationId xmlns:p14="http://schemas.microsoft.com/office/powerpoint/2010/main" val="333866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3629C-6368-486F-A7DB-7FF4908D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rgbClr val="FFFFFF"/>
                </a:solidFill>
              </a:rPr>
              <a:t>New York, not New York City!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BDBCE1B-2FD4-4D37-8D40-334A2338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730393"/>
            <a:ext cx="6909386" cy="538932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0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856B-465D-44AD-BFF4-F033A48E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pic>
        <p:nvPicPr>
          <p:cNvPr id="4" name="Picture 3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7E29DD09-8509-4F4E-9DBB-40913FA5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7" y="2583061"/>
            <a:ext cx="5425026" cy="370592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F2A28FC-81EC-4B68-BAB3-BDFFE6A7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01" y="541772"/>
            <a:ext cx="5618735" cy="20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E4325-66EF-4244-B2A3-02F4E843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>
                <a:solidFill>
                  <a:schemeClr val="tx1"/>
                </a:solidFill>
              </a:rPr>
              <a:t>My Family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6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6432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1133D-2D07-478E-AEDD-9B744081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3" y="1129370"/>
            <a:ext cx="3464042" cy="31340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endParaRPr lang="en-US" sz="6000" cap="all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28772-B422-402E-B5DE-1B9D7D9C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432" y="0"/>
            <a:ext cx="4225568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6691406-C69A-4786-A18C-0CECD2B5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6646418" cy="44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6535E-9D9B-49FB-95BF-F8502EA70FF6}"/>
              </a:ext>
            </a:extLst>
          </p:cNvPr>
          <p:cNvSpPr txBox="1"/>
          <p:nvPr/>
        </p:nvSpPr>
        <p:spPr>
          <a:xfrm>
            <a:off x="8341567" y="752114"/>
            <a:ext cx="345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husband, Steve </a:t>
            </a:r>
          </a:p>
          <a:p>
            <a:r>
              <a:rPr lang="en-US" sz="2400" dirty="0"/>
              <a:t>We’ve been married for 12 years.</a:t>
            </a:r>
          </a:p>
          <a:p>
            <a:r>
              <a:rPr lang="en-US" sz="2400" dirty="0"/>
              <a:t>He owns his own real estate company</a:t>
            </a:r>
          </a:p>
        </p:txBody>
      </p:sp>
    </p:spTree>
    <p:extLst>
      <p:ext uri="{BB962C8B-B14F-4D97-AF65-F5344CB8AC3E}">
        <p14:creationId xmlns:p14="http://schemas.microsoft.com/office/powerpoint/2010/main" val="288875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8915-C074-4C98-9F3D-7C20D41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my son Dylan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64802-A913-420C-A256-170E3F56F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 is going into fifth grade.</a:t>
            </a:r>
          </a:p>
          <a:p>
            <a:r>
              <a:rPr lang="en-US" dirty="0"/>
              <a:t>He LOVES soccer!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8A81EE5-564B-494A-B231-E1E14E63B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2783" y="1899816"/>
            <a:ext cx="5241731" cy="39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8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E36F-1178-4E41-B98B-B248DDBB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my youngest son Hudson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313A-20C5-4175-8240-241B2380C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20AC9-BA8B-4417-A2ED-92686B9EE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 is going into third grade.</a:t>
            </a:r>
          </a:p>
          <a:p>
            <a:r>
              <a:rPr lang="en-US" dirty="0"/>
              <a:t>He also loves soccer and wrestling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E888CCD7-BC96-46BA-B7C2-8086927F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2585" y="1321058"/>
            <a:ext cx="4472473" cy="33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1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4E64-B438-455E-AEEB-9D239355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the Double Doodles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49E-2673-48A0-8BA3-A436AA6F1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C64A4-4E3B-4300-A689-E7DF02E16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Annie (on the right) is 1 year old.</a:t>
            </a:r>
          </a:p>
          <a:p>
            <a:r>
              <a:rPr lang="en-US" dirty="0"/>
              <a:t>Stryker (on the left) is 1 ½ years old.</a:t>
            </a:r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5F50B41B-1236-4A40-9150-7E78E1AC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4976" y="1942581"/>
            <a:ext cx="4704703" cy="35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55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Savon</vt:lpstr>
      <vt:lpstr>Who is Mrs. Corrao?</vt:lpstr>
      <vt:lpstr>Geography </vt:lpstr>
      <vt:lpstr>New York, not New York City!</vt:lpstr>
      <vt:lpstr>College</vt:lpstr>
      <vt:lpstr>My Family</vt:lpstr>
      <vt:lpstr>PowerPoint Presentation</vt:lpstr>
      <vt:lpstr>This is my son Dylan</vt:lpstr>
      <vt:lpstr>This is my youngest son Hudson</vt:lpstr>
      <vt:lpstr>These are the Double Doodles </vt:lpstr>
      <vt:lpstr>My life outside of school</vt:lpstr>
      <vt:lpstr>Soccer Soccer Soccer </vt:lpstr>
      <vt:lpstr>Travel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Mrs. Corrao?</dc:title>
  <dc:creator>Jennifer L. Corrao</dc:creator>
  <cp:lastModifiedBy>Jennifer L. Corrao</cp:lastModifiedBy>
  <cp:revision>3</cp:revision>
  <dcterms:created xsi:type="dcterms:W3CDTF">2020-07-28T17:32:00Z</dcterms:created>
  <dcterms:modified xsi:type="dcterms:W3CDTF">2020-07-28T17:54:25Z</dcterms:modified>
</cp:coreProperties>
</file>